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4660"/>
  </p:normalViewPr>
  <p:slideViewPr>
    <p:cSldViewPr snapToGrid="0">
      <p:cViewPr varScale="1">
        <p:scale>
          <a:sx n="58" d="100"/>
          <a:sy n="58" d="100"/>
        </p:scale>
        <p:origin x="216" y="1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E75B-8826-9005-B92C-428A7CF1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6BD6-F973-B727-9613-0509BBAEE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29A2C-1F5E-F6C6-D61A-4382BCA3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F8CC0-2789-753C-8783-143023E3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7EC4D-E44A-4FCF-78E9-A8A8BBF4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8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0A3AF-6431-4C8C-D3A9-9EE52AB5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26124-7D61-494F-D3BF-73EA5BB2E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D7447-FBEA-73DA-FEF6-B1C474017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E824-D771-EEFA-2DA7-3E0334B4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D32FF-3543-962E-D291-A75ED89BE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3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9291A5-EE54-9643-C214-BA1C523AA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5AB5A-238F-9F42-A9CF-999DF2AE6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41E8-BBDF-20E3-85F9-74B37A8F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482AD-5AE8-41F9-AAFC-45DB0A79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FE233-A029-2724-064C-6AF2704B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5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7DFA-5936-BB1C-1DDD-98AC2BE5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65AEB-BD11-EC8A-98C5-88C66B417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85035-2586-EE53-BF59-71396AC9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09F5E-99EE-7232-C0CE-E0F91031B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50736-5B4B-9533-91D5-FD7E3B2F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7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4657D-1593-9362-4CA6-DC1F2D88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071B8-61A2-695A-760C-02F0E9997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F058B-F1C1-07A4-0B89-B76BC33E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BD2F-F807-C1F1-A4DB-F8A6B269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18B10-A477-7683-C76C-E66B8A6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0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1091D-5D20-91C8-6531-D8D7E178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3381-5DF5-1404-AA8E-94D7AD07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35052-77C6-B30B-AE98-2B2101A90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51026-1905-AEC6-C4DD-444234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AB009-9909-16DE-116C-FEEC2454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72898-9938-F294-C7A1-83C15463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4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01A8-5168-4FCF-01D2-38655D294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1DF9C-3E38-17CD-72D6-277865E9B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866F0-594F-B031-B22F-6BA2DA351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8BA1AF-F6EE-F0D1-F1B8-B90B91F5E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5C2AF-83C7-1690-5180-56E37A04B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70226E-C41A-EE52-6C8C-4A01D2E7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2388B-338B-B8A8-8A6C-7D3EE54D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3E88A-69DE-72DD-50CD-E8D8739E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0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0ABB-6803-25B8-A060-A77727FB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A110B-EDB4-BBE2-B049-45FA5D93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8579E-3DA3-933D-6AFF-75B95C5A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145A5-142B-F78B-C015-CD0AC762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7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4AEC43-72AA-12F6-C249-346DEF55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2DD184-41CB-BCF2-EFB2-A7173416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5F89-0E5D-A479-1AF0-01A23FEE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9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F578C-2AF1-2510-25CB-DFB64B27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F5C1B-E300-82C1-6484-246BF6D8D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20FC6-406A-2752-4DF3-45C5D529B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0C612-7F1A-6107-19E4-08423972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B11C8-3A8B-0310-32AC-AF87FBD88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F720E-1542-6E0F-6C15-816E8E9F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9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A327E-7466-BBB4-DBAB-69E59CEEA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16AA8-2055-AC4E-6099-D52109EF4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BBF7E-9A3B-D123-4170-B20D4902E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26AC-FF16-64BD-B69A-4F390BCB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EBBC2-AD69-0FCF-1024-2459FA6F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1A9A0-C5C8-B222-1F89-4324FEA2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1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6612E6-C2B4-3AA1-0AE9-96969A6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98BCB-C802-D919-8B13-4EE10985E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05FD5-2863-837A-1268-36CC44115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D020C-A054-D482-A3CF-D39F7F88B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3B621-8211-AEBC-1A0B-CA4BFA1A5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38BDC-4057-CAD1-C975-F710055F3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388" y="5409001"/>
            <a:ext cx="10592174" cy="765296"/>
          </a:xfrm>
        </p:spPr>
        <p:txBody>
          <a:bodyPr anchor="t">
            <a:normAutofit fontScale="90000"/>
          </a:bodyPr>
          <a:lstStyle/>
          <a:p>
            <a:r>
              <a:rPr lang="en-US" sz="4000">
                <a:solidFill>
                  <a:schemeClr val="tx2"/>
                </a:solidFill>
              </a:rPr>
              <a:t>FIRE DEPARTMENT ADVISORY COMMISION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JULY 17 2024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31D6B3C1-53FA-87E5-B0A9-3CF5ABC74C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"/>
          <a:stretch/>
        </p:blipFill>
        <p:spPr bwMode="auto">
          <a:xfrm>
            <a:off x="-3050" y="75511"/>
            <a:ext cx="12192001" cy="420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CFE1CB3B-A54C-76AD-840B-E0B97AAA6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668" y="4399599"/>
            <a:ext cx="9144000" cy="1655762"/>
          </a:xfrm>
        </p:spPr>
        <p:txBody>
          <a:bodyPr/>
          <a:lstStyle/>
          <a:p>
            <a:r>
              <a:rPr lang="en-US" sz="4000" dirty="0"/>
              <a:t>LAFCO FIRE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2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9A3C-999A-D33A-F66A-00FD9E2A7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LAFCO SPECIAL FIRE STUDY</a:t>
            </a:r>
          </a:p>
        </p:txBody>
      </p:sp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0DCC608E-0728-5678-F169-17DAB958C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928" y="5465134"/>
            <a:ext cx="3674777" cy="123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A3C352-CADF-5A0D-C239-A116E73AE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Timing of Final Report</a:t>
            </a:r>
          </a:p>
          <a:p>
            <a:endParaRPr lang="en-US" dirty="0"/>
          </a:p>
          <a:p>
            <a:r>
              <a:rPr lang="en-US" dirty="0"/>
              <a:t>Purpose of Study</a:t>
            </a:r>
          </a:p>
          <a:p>
            <a:pPr lvl="1"/>
            <a:r>
              <a:rPr lang="en-US" dirty="0"/>
              <a:t>Explore the Annexation of portions of CSA 4 8to other Fire Districts</a:t>
            </a:r>
          </a:p>
          <a:p>
            <a:pPr lvl="2"/>
            <a:r>
              <a:rPr lang="en-US" dirty="0" err="1"/>
              <a:t>Pajaro</a:t>
            </a:r>
            <a:r>
              <a:rPr lang="en-US" dirty="0"/>
              <a:t> Valley fire Annexation Request</a:t>
            </a:r>
          </a:p>
          <a:p>
            <a:pPr lvl="2"/>
            <a:r>
              <a:rPr lang="en-US" dirty="0"/>
              <a:t>Other Agencies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Impacts of Consolidation of Fire Districts and CSA 48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5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B07C-DB36-94A5-F2F0-62ABB51EC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58" y="418247"/>
            <a:ext cx="3782042" cy="575871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8268E5-3CD1-D6A5-3FA2-0F1B91C05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80" y="418247"/>
            <a:ext cx="7026470" cy="62193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CC77494-CFE7-87C0-1678-5BA5263D9A2B}"/>
              </a:ext>
            </a:extLst>
          </p:cNvPr>
          <p:cNvSpPr txBox="1"/>
          <p:nvPr/>
        </p:nvSpPr>
        <p:spPr>
          <a:xfrm>
            <a:off x="7716483" y="815751"/>
            <a:ext cx="40583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Currently 11Individual Fire Districts throughout our County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 districts are multiple station Districts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Santa Cruz County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Santa Cruz 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Watsonville 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Scotts Valley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Central Fire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 districts Single Station Districts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Boulder Creek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Ben Lomond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Zayante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Felton Fire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Pajaro</a:t>
            </a:r>
            <a:r>
              <a:rPr lang="en-US" dirty="0"/>
              <a:t> Valley Fire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Pajaro</a:t>
            </a:r>
            <a:r>
              <a:rPr lang="en-US" dirty="0"/>
              <a:t> Dunes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2" name="Picture 2" descr="Logo">
            <a:extLst>
              <a:ext uri="{FF2B5EF4-FFF2-40B4-BE49-F238E27FC236}">
                <a16:creationId xmlns:a16="http://schemas.microsoft.com/office/drawing/2014/main" id="{09DF4A70-D3B6-74EC-C653-3A15C3A4D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928" y="5465134"/>
            <a:ext cx="3674777" cy="123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423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12450</TotalTime>
  <Words>92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FIRE DEPARTMENT ADVISORY COMMISION JULY 17 2024</vt:lpstr>
      <vt:lpstr>LAFCO SPECIAL FIRE STUDY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Beaton</dc:creator>
  <cp:lastModifiedBy>Khandelwal, Sanjay</cp:lastModifiedBy>
  <cp:revision>28</cp:revision>
  <dcterms:created xsi:type="dcterms:W3CDTF">2023-02-01T00:03:34Z</dcterms:created>
  <dcterms:modified xsi:type="dcterms:W3CDTF">2024-07-12T14:43:18Z</dcterms:modified>
</cp:coreProperties>
</file>